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684913-7E44-8F65-93DD-71A23AF98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6C865E5-D210-EA0C-6494-461DB19CC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FB5BC8-D6AA-E1F0-AFEF-B2E661C12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D4B0F6-6278-2226-B88D-0571F4356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E96D7E-A340-98A6-42CB-0F5A0331E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36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E23670-9CB0-4DDE-C55B-EDD2437DF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AF1FF66-4930-F9A3-E37C-ACD93C6B7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006D24-3324-A2EF-1417-6371E1E48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9D8168-5B3E-91BB-888F-4DE7F71A3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5C9B73-839F-DC7E-B80A-457EC27BB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77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EBDAADE-6943-F74D-0BAA-1F5570E0DE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9B1F0EF-5A45-AEC7-3F48-7EDB7DFCD4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67AB642-68E0-1F2D-B530-DED1BB6DA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41B9D2-2931-CFB7-053D-3DDE524E5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B8E023-DB10-9616-6095-DDD0681E5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21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7497F7-929F-F80C-33E3-2FF417216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3B80CE-BF81-CD94-29BF-8FA6DEC89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7520D5-791A-9699-EDE0-4888AC349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AD2F34-8F78-DA26-1F51-26C8DD22F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89C814-9CC5-1F31-699B-648489691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61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328B71-1C34-A4ED-57CF-6188CE2E3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621673-E1D6-F610-187E-AA5AEF8E4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EE37F4-6726-9C3F-6540-DC083971F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E8E7E2-10A0-2EDF-7BB9-544E811AB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ADC12D-A226-5256-02D3-EA9E46F84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29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119EF-A02A-84CB-C795-D40CED346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B6D6D1-BE86-382A-09A2-BC33ECCD1A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E12DC2-67D0-7573-BEC1-DB6054E8D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BC269D-1AEE-22D8-C5A0-B8C4F262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C51F37-8FF3-6F98-F0FF-9B9810337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5765E1-2D14-B2BA-4D91-09214CF30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69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015FA3-900D-3689-7976-6AA6D75C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3946AEA-7F0E-C50F-FFAA-8EC5F6F94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7ED98EC-E50E-D532-9CB3-70779A58F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5B11BF-CE8B-D9B1-E40D-4C5F6DAEE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17DC530-3CE6-C6DA-5906-0815B2F0B5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1174843-7D5D-9EA5-40E2-9E5FC57ED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000B59F-EB71-3E90-D774-49C50E2F4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D0C008C-B7EC-D8BD-11CA-31457E7D4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979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CFDC1F-ABAC-B5A1-980D-0D8D6FB97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C1EEF21-5C51-A2E0-4BC0-F6FD642F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A4C6D07-24B9-B667-AF6B-D67749DEB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5570571-F348-9521-2EC5-7CAEDDBE5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72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A558734-C5A1-5586-B91C-DCF41C92C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A033D9F-5BDA-855D-022B-E0C77F8B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A1083AC-4EA1-EAD6-1838-E3B811181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59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0B8794-0FB4-8098-3C47-2B48F347B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70D269-9DCC-9BCA-05B0-E58AE46C8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7E85AB-1175-19DA-36C4-4AEB5E3FA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57AE35-C02A-9F8B-D88E-30E407BED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232854-729C-816F-AC9B-027C1709A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0FED86-E382-3A20-AD7C-649BF7383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787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DCAE1E-6166-34F9-8F44-E6AAE11CA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4722138-2532-E777-AC78-8BFEE280F5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AE5BB1C-E89B-321A-6B79-5206C6BD3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C8C77E-2F5D-1467-6A8B-508CF7E36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17BDE8-0316-C3B4-F47E-2A0C8D4EE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AD01E6C-FA9B-B3DC-EB15-C6729180E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29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1F74036-AE86-453D-574B-86BBAF87A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A2CD5F-7473-3101-5000-A7650F471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ECA9E0-12CB-9132-69CF-9981E1715D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A70FFC-7BFB-4754-9C0C-B8DBCCB32C65}" type="datetimeFigureOut">
              <a:rPr lang="it-IT" smtClean="0"/>
              <a:t>26/08/2024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0FA97F-3ABF-7699-0403-3E33DA8B6B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7B5D10-60CF-3B8C-6520-8510415AE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9EC105-D563-444C-925F-EC56960D58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111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983618-3B63-CAEE-552E-AE01D48E37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DA95E59-1E84-1E52-A52D-252CF1A083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7458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Francesca Valerio</dc:creator>
  <cp:lastModifiedBy>Francesca Valerio</cp:lastModifiedBy>
  <cp:revision>1</cp:revision>
  <dcterms:created xsi:type="dcterms:W3CDTF">2024-08-26T14:52:24Z</dcterms:created>
  <dcterms:modified xsi:type="dcterms:W3CDTF">2024-08-26T14:53:33Z</dcterms:modified>
</cp:coreProperties>
</file>